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12192000"/>
  <p:notesSz cx="6865938" cy="9998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211606"/>
    <a:srgbClr val="4D61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5" d="100"/>
          <a:sy n="65" d="100"/>
        </p:scale>
        <p:origin x="33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760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736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451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224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102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118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97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003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26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185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19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817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86AB723-6490-4CFF-88CB-9448D25FDF1E}"/>
              </a:ext>
            </a:extLst>
          </p:cNvPr>
          <p:cNvSpPr/>
          <p:nvPr/>
        </p:nvSpPr>
        <p:spPr>
          <a:xfrm>
            <a:off x="0" y="-21533"/>
            <a:ext cx="6858000" cy="12191998"/>
          </a:xfrm>
          <a:prstGeom prst="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741787-7B3A-4D34-AEA3-1160544DA10B}"/>
              </a:ext>
            </a:extLst>
          </p:cNvPr>
          <p:cNvSpPr/>
          <p:nvPr/>
        </p:nvSpPr>
        <p:spPr>
          <a:xfrm>
            <a:off x="249194" y="1074533"/>
            <a:ext cx="6359612" cy="99998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4D167F-7A54-40F4-8958-3B927D48E3FB}"/>
              </a:ext>
            </a:extLst>
          </p:cNvPr>
          <p:cNvSpPr txBox="1"/>
          <p:nvPr/>
        </p:nvSpPr>
        <p:spPr>
          <a:xfrm>
            <a:off x="403912" y="3679690"/>
            <a:ext cx="6050171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dirty="0"/>
              <a:t>Extra-Curricular Clubs Participation</a:t>
            </a:r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97F76B-E427-4015-9CCA-8EBC6CBEDA6B}"/>
              </a:ext>
            </a:extLst>
          </p:cNvPr>
          <p:cNvSpPr txBox="1"/>
          <p:nvPr/>
        </p:nvSpPr>
        <p:spPr>
          <a:xfrm>
            <a:off x="237065" y="10244240"/>
            <a:ext cx="6383866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000" dirty="0"/>
              <a:t>Scan</a:t>
            </a:r>
            <a:r>
              <a:rPr lang="en-US" sz="4000" b="1" dirty="0"/>
              <a:t> </a:t>
            </a:r>
            <a:r>
              <a:rPr lang="en-US" sz="4000" dirty="0"/>
              <a:t>Me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6FFFB74-6E89-4E2F-9756-7038BFB3B5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746" y="1193816"/>
            <a:ext cx="2438507" cy="2438507"/>
          </a:xfrm>
          <a:prstGeom prst="rect">
            <a:avLst/>
          </a:prstGeom>
          <a:solidFill>
            <a:srgbClr val="FFCC00"/>
          </a:solidFill>
        </p:spPr>
      </p:pic>
      <p:pic>
        <p:nvPicPr>
          <p:cNvPr id="10" name="Picture 9" descr="Qr code&#10;&#10;Description automatically generated">
            <a:extLst>
              <a:ext uri="{FF2B5EF4-FFF2-40B4-BE49-F238E27FC236}">
                <a16:creationId xmlns:a16="http://schemas.microsoft.com/office/drawing/2014/main" id="{FF3A2561-0091-4CE5-88EE-BAF7053A79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100" y="4340579"/>
            <a:ext cx="5869794" cy="586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 Hall</dc:creator>
  <cp:lastModifiedBy>Natalie Smith</cp:lastModifiedBy>
  <cp:revision>59</cp:revision>
  <cp:lastPrinted>2021-03-04T11:31:52Z</cp:lastPrinted>
  <dcterms:created xsi:type="dcterms:W3CDTF">2021-02-26T12:46:32Z</dcterms:created>
  <dcterms:modified xsi:type="dcterms:W3CDTF">2023-09-05T14:18:27Z</dcterms:modified>
</cp:coreProperties>
</file>